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8" r:id="rId2"/>
    <p:sldId id="260" r:id="rId3"/>
    <p:sldId id="263" r:id="rId4"/>
    <p:sldId id="266" r:id="rId5"/>
    <p:sldId id="268" r:id="rId6"/>
    <p:sldId id="269" r:id="rId7"/>
    <p:sldId id="270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ri Ram Sagar Kappagantula" userId="2e284068-39b9-48dd-b5e3-fde0815b20e7" providerId="ADAL" clId="{07155203-F2A0-4C60-873B-520F0D89A97E}"/>
    <pc:docChg chg="custSel addSld modSld">
      <pc:chgData name="Sri Ram Sagar Kappagantula" userId="2e284068-39b9-48dd-b5e3-fde0815b20e7" providerId="ADAL" clId="{07155203-F2A0-4C60-873B-520F0D89A97E}" dt="2017-10-29T04:05:43.640" v="1636" actId="20577"/>
      <pc:docMkLst>
        <pc:docMk/>
      </pc:docMkLst>
      <pc:sldChg chg="addSp modSp">
        <pc:chgData name="Sri Ram Sagar Kappagantula" userId="2e284068-39b9-48dd-b5e3-fde0815b20e7" providerId="ADAL" clId="{07155203-F2A0-4C60-873B-520F0D89A97E}" dt="2017-10-28T03:15:06.807" v="2" actId="931"/>
        <pc:sldMkLst>
          <pc:docMk/>
          <pc:sldMk cId="1440355687" sldId="260"/>
        </pc:sldMkLst>
        <pc:spChg chg="mod">
          <ac:chgData name="Sri Ram Sagar Kappagantula" userId="2e284068-39b9-48dd-b5e3-fde0815b20e7" providerId="ADAL" clId="{07155203-F2A0-4C60-873B-520F0D89A97E}" dt="2017-10-28T03:11:12.015" v="0" actId="931"/>
          <ac:spMkLst>
            <pc:docMk/>
            <pc:sldMk cId="1440355687" sldId="260"/>
            <ac:spMk id="14" creationId="{00000000-0000-0000-0000-000000000000}"/>
          </ac:spMkLst>
        </pc:spChg>
        <pc:picChg chg="add mod">
          <ac:chgData name="Sri Ram Sagar Kappagantula" userId="2e284068-39b9-48dd-b5e3-fde0815b20e7" providerId="ADAL" clId="{07155203-F2A0-4C60-873B-520F0D89A97E}" dt="2017-10-28T03:12:41.087" v="1" actId="931"/>
          <ac:picMkLst>
            <pc:docMk/>
            <pc:sldMk cId="1440355687" sldId="260"/>
            <ac:picMk id="3" creationId="{8A499E5B-52D9-47D1-9CE5-066DF2656F8C}"/>
          </ac:picMkLst>
        </pc:picChg>
        <pc:picChg chg="add mod">
          <ac:chgData name="Sri Ram Sagar Kappagantula" userId="2e284068-39b9-48dd-b5e3-fde0815b20e7" providerId="ADAL" clId="{07155203-F2A0-4C60-873B-520F0D89A97E}" dt="2017-10-28T03:15:06.807" v="2" actId="931"/>
          <ac:picMkLst>
            <pc:docMk/>
            <pc:sldMk cId="1440355687" sldId="260"/>
            <ac:picMk id="5" creationId="{47B86CA3-2776-4DC8-BAA4-8F3614B35638}"/>
          </ac:picMkLst>
        </pc:picChg>
      </pc:sldChg>
      <pc:sldChg chg="addSp modSp">
        <pc:chgData name="Sri Ram Sagar Kappagantula" userId="2e284068-39b9-48dd-b5e3-fde0815b20e7" providerId="ADAL" clId="{07155203-F2A0-4C60-873B-520F0D89A97E}" dt="2017-10-28T03:35:14.810" v="10" actId="20577"/>
        <pc:sldMkLst>
          <pc:docMk/>
          <pc:sldMk cId="2902466307" sldId="266"/>
        </pc:sldMkLst>
        <pc:spChg chg="mod">
          <ac:chgData name="Sri Ram Sagar Kappagantula" userId="2e284068-39b9-48dd-b5e3-fde0815b20e7" providerId="ADAL" clId="{07155203-F2A0-4C60-873B-520F0D89A97E}" dt="2017-10-28T03:21:33.999" v="3" actId="20577"/>
          <ac:spMkLst>
            <pc:docMk/>
            <pc:sldMk cId="2902466307" sldId="266"/>
            <ac:spMk id="2" creationId="{00000000-0000-0000-0000-000000000000}"/>
          </ac:spMkLst>
        </pc:spChg>
        <pc:spChg chg="add mod">
          <ac:chgData name="Sri Ram Sagar Kappagantula" userId="2e284068-39b9-48dd-b5e3-fde0815b20e7" providerId="ADAL" clId="{07155203-F2A0-4C60-873B-520F0D89A97E}" dt="2017-10-28T03:35:14.810" v="10" actId="20577"/>
          <ac:spMkLst>
            <pc:docMk/>
            <pc:sldMk cId="2902466307" sldId="266"/>
            <ac:spMk id="3" creationId="{A2B90673-C68B-47F0-90EB-B08E1B70394C}"/>
          </ac:spMkLst>
        </pc:spChg>
      </pc:sldChg>
      <pc:sldChg chg="addSp modSp">
        <pc:chgData name="Sri Ram Sagar Kappagantula" userId="2e284068-39b9-48dd-b5e3-fde0815b20e7" providerId="ADAL" clId="{07155203-F2A0-4C60-873B-520F0D89A97E}" dt="2017-10-28T04:39:39.673" v="13" actId="20577"/>
        <pc:sldMkLst>
          <pc:docMk/>
          <pc:sldMk cId="1457430339" sldId="268"/>
        </pc:sldMkLst>
        <pc:spChg chg="mod">
          <ac:chgData name="Sri Ram Sagar Kappagantula" userId="2e284068-39b9-48dd-b5e3-fde0815b20e7" providerId="ADAL" clId="{07155203-F2A0-4C60-873B-520F0D89A97E}" dt="2017-10-28T04:26:34.818" v="11" actId="20577"/>
          <ac:spMkLst>
            <pc:docMk/>
            <pc:sldMk cId="1457430339" sldId="268"/>
            <ac:spMk id="2" creationId="{00000000-0000-0000-0000-000000000000}"/>
          </ac:spMkLst>
        </pc:spChg>
        <pc:spChg chg="add mod">
          <ac:chgData name="Sri Ram Sagar Kappagantula" userId="2e284068-39b9-48dd-b5e3-fde0815b20e7" providerId="ADAL" clId="{07155203-F2A0-4C60-873B-520F0D89A97E}" dt="2017-10-28T04:39:39.673" v="13" actId="20577"/>
          <ac:spMkLst>
            <pc:docMk/>
            <pc:sldMk cId="1457430339" sldId="268"/>
            <ac:spMk id="5" creationId="{0003FF63-959F-4DC5-8786-A7318828870D}"/>
          </ac:spMkLst>
        </pc:spChg>
      </pc:sldChg>
      <pc:sldChg chg="addSp delSp modSp">
        <pc:chgData name="Sri Ram Sagar Kappagantula" userId="2e284068-39b9-48dd-b5e3-fde0815b20e7" providerId="ADAL" clId="{07155203-F2A0-4C60-873B-520F0D89A97E}" dt="2017-10-28T06:06:08.506" v="18" actId="931"/>
        <pc:sldMkLst>
          <pc:docMk/>
          <pc:sldMk cId="3734198996" sldId="269"/>
        </pc:sldMkLst>
        <pc:spChg chg="mod">
          <ac:chgData name="Sri Ram Sagar Kappagantula" userId="2e284068-39b9-48dd-b5e3-fde0815b20e7" providerId="ADAL" clId="{07155203-F2A0-4C60-873B-520F0D89A97E}" dt="2017-10-28T05:34:35.760" v="14" actId="931"/>
          <ac:spMkLst>
            <pc:docMk/>
            <pc:sldMk cId="3734198996" sldId="269"/>
            <ac:spMk id="2" creationId="{00000000-0000-0000-0000-000000000000}"/>
          </ac:spMkLst>
        </pc:spChg>
        <pc:spChg chg="del">
          <ac:chgData name="Sri Ram Sagar Kappagantula" userId="2e284068-39b9-48dd-b5e3-fde0815b20e7" providerId="ADAL" clId="{07155203-F2A0-4C60-873B-520F0D89A97E}" dt="2017-10-28T05:34:49.746" v="15" actId="931"/>
          <ac:spMkLst>
            <pc:docMk/>
            <pc:sldMk cId="3734198996" sldId="269"/>
            <ac:spMk id="3" creationId="{00000000-0000-0000-0000-000000000000}"/>
          </ac:spMkLst>
        </pc:spChg>
        <pc:spChg chg="del">
          <ac:chgData name="Sri Ram Sagar Kappagantula" userId="2e284068-39b9-48dd-b5e3-fde0815b20e7" providerId="ADAL" clId="{07155203-F2A0-4C60-873B-520F0D89A97E}" dt="2017-10-28T05:34:49.746" v="15" actId="931"/>
          <ac:spMkLst>
            <pc:docMk/>
            <pc:sldMk cId="3734198996" sldId="269"/>
            <ac:spMk id="4" creationId="{00000000-0000-0000-0000-000000000000}"/>
          </ac:spMkLst>
        </pc:spChg>
        <pc:spChg chg="add mod">
          <ac:chgData name="Sri Ram Sagar Kappagantula" userId="2e284068-39b9-48dd-b5e3-fde0815b20e7" providerId="ADAL" clId="{07155203-F2A0-4C60-873B-520F0D89A97E}" dt="2017-10-28T05:34:49.746" v="15" actId="931"/>
          <ac:spMkLst>
            <pc:docMk/>
            <pc:sldMk cId="3734198996" sldId="269"/>
            <ac:spMk id="5" creationId="{858EF7A9-D81C-40EC-B86F-78BD05FB657C}"/>
          </ac:spMkLst>
        </pc:spChg>
        <pc:picChg chg="add mod">
          <ac:chgData name="Sri Ram Sagar Kappagantula" userId="2e284068-39b9-48dd-b5e3-fde0815b20e7" providerId="ADAL" clId="{07155203-F2A0-4C60-873B-520F0D89A97E}" dt="2017-10-28T05:42:23.126" v="16" actId="931"/>
          <ac:picMkLst>
            <pc:docMk/>
            <pc:sldMk cId="3734198996" sldId="269"/>
            <ac:picMk id="7" creationId="{99466174-CD69-4BEF-B646-8A67F1C24188}"/>
          </ac:picMkLst>
        </pc:picChg>
        <pc:picChg chg="add mod">
          <ac:chgData name="Sri Ram Sagar Kappagantula" userId="2e284068-39b9-48dd-b5e3-fde0815b20e7" providerId="ADAL" clId="{07155203-F2A0-4C60-873B-520F0D89A97E}" dt="2017-10-28T06:02:50.667" v="17" actId="931"/>
          <ac:picMkLst>
            <pc:docMk/>
            <pc:sldMk cId="3734198996" sldId="269"/>
            <ac:picMk id="9" creationId="{D19CA559-9B58-4C05-AAB1-68EED29B6E42}"/>
          </ac:picMkLst>
        </pc:picChg>
        <pc:picChg chg="add mod">
          <ac:chgData name="Sri Ram Sagar Kappagantula" userId="2e284068-39b9-48dd-b5e3-fde0815b20e7" providerId="ADAL" clId="{07155203-F2A0-4C60-873B-520F0D89A97E}" dt="2017-10-28T06:06:08.506" v="18" actId="931"/>
          <ac:picMkLst>
            <pc:docMk/>
            <pc:sldMk cId="3734198996" sldId="269"/>
            <ac:picMk id="11" creationId="{41A69F1E-3CF3-49E5-AC86-DD8D4E45202B}"/>
          </ac:picMkLst>
        </pc:picChg>
      </pc:sldChg>
      <pc:sldChg chg="modSp add">
        <pc:chgData name="Sri Ram Sagar Kappagantula" userId="2e284068-39b9-48dd-b5e3-fde0815b20e7" providerId="ADAL" clId="{07155203-F2A0-4C60-873B-520F0D89A97E}" dt="2017-10-29T03:17:50.716" v="284" actId="20577"/>
        <pc:sldMkLst>
          <pc:docMk/>
          <pc:sldMk cId="1486816294" sldId="270"/>
        </pc:sldMkLst>
        <pc:spChg chg="mod">
          <ac:chgData name="Sri Ram Sagar Kappagantula" userId="2e284068-39b9-48dd-b5e3-fde0815b20e7" providerId="ADAL" clId="{07155203-F2A0-4C60-873B-520F0D89A97E}" dt="2017-10-28T06:09:51.436" v="20" actId="20577"/>
          <ac:spMkLst>
            <pc:docMk/>
            <pc:sldMk cId="1486816294" sldId="270"/>
            <ac:spMk id="2" creationId="{09F09C17-ED5F-4042-A3EE-66931CC2CD7D}"/>
          </ac:spMkLst>
        </pc:spChg>
        <pc:spChg chg="mod">
          <ac:chgData name="Sri Ram Sagar Kappagantula" userId="2e284068-39b9-48dd-b5e3-fde0815b20e7" providerId="ADAL" clId="{07155203-F2A0-4C60-873B-520F0D89A97E}" dt="2017-10-29T03:17:50.716" v="284" actId="20577"/>
          <ac:spMkLst>
            <pc:docMk/>
            <pc:sldMk cId="1486816294" sldId="270"/>
            <ac:spMk id="3" creationId="{CF1ECBC4-3671-46FA-B6B3-7FEDB75F569D}"/>
          </ac:spMkLst>
        </pc:spChg>
      </pc:sldChg>
      <pc:sldChg chg="modSp add">
        <pc:chgData name="Sri Ram Sagar Kappagantula" userId="2e284068-39b9-48dd-b5e3-fde0815b20e7" providerId="ADAL" clId="{07155203-F2A0-4C60-873B-520F0D89A97E}" dt="2017-10-29T04:05:43.640" v="1636" actId="20577"/>
        <pc:sldMkLst>
          <pc:docMk/>
          <pc:sldMk cId="3321978090" sldId="271"/>
        </pc:sldMkLst>
        <pc:spChg chg="mod">
          <ac:chgData name="Sri Ram Sagar Kappagantula" userId="2e284068-39b9-48dd-b5e3-fde0815b20e7" providerId="ADAL" clId="{07155203-F2A0-4C60-873B-520F0D89A97E}" dt="2017-10-28T06:17:25.308" v="23" actId="20577"/>
          <ac:spMkLst>
            <pc:docMk/>
            <pc:sldMk cId="3321978090" sldId="271"/>
            <ac:spMk id="2" creationId="{9005C374-CFDC-4917-A472-32350313F56C}"/>
          </ac:spMkLst>
        </pc:spChg>
        <pc:spChg chg="mod">
          <ac:chgData name="Sri Ram Sagar Kappagantula" userId="2e284068-39b9-48dd-b5e3-fde0815b20e7" providerId="ADAL" clId="{07155203-F2A0-4C60-873B-520F0D89A97E}" dt="2017-10-29T04:05:43.640" v="1636" actId="20577"/>
          <ac:spMkLst>
            <pc:docMk/>
            <pc:sldMk cId="3321978090" sldId="271"/>
            <ac:spMk id="3" creationId="{4493FC19-5417-4036-8A4A-D00BAC37717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10/31/2017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10/31/2017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10/31/2017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10/31/2017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10/31/2017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10/31/2017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10/31/2017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10/31/2017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10/31/2017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10/31/2017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10/31/2017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10/31/2017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10/31/2017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.6/tutorial/index.html" TargetMode="External"/><Relationship Id="rId2" Type="http://schemas.openxmlformats.org/officeDocument/2006/relationships/hyperlink" Target="https://www.python.org/downloads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aconda.com/download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Python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 Ram Sagar K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Origins of Python Programming.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Language Idea is conceived in 1980s and implemented  started in 1989.</a:t>
            </a:r>
            <a:endParaRPr lang="en-US" i="1" dirty="0"/>
          </a:p>
          <a:p>
            <a:r>
              <a:rPr lang="en-US" dirty="0"/>
              <a:t>Centrum </a:t>
            </a:r>
            <a:r>
              <a:rPr lang="en-US" dirty="0" err="1"/>
              <a:t>Wiskunde</a:t>
            </a:r>
            <a:r>
              <a:rPr lang="en-US" dirty="0"/>
              <a:t> &amp; </a:t>
            </a:r>
            <a:r>
              <a:rPr lang="en-US" dirty="0" err="1"/>
              <a:t>Informatica</a:t>
            </a:r>
            <a:r>
              <a:rPr lang="en-US" i="1" dirty="0"/>
              <a:t> (</a:t>
            </a:r>
            <a:r>
              <a:rPr lang="en-US" dirty="0"/>
              <a:t>CWI) a part of Netherlands Organization for Scientific research.</a:t>
            </a:r>
          </a:p>
          <a:p>
            <a:r>
              <a:rPr lang="en-US" dirty="0"/>
              <a:t>Father of Python programming language Guido Van Rossum</a:t>
            </a:r>
            <a:r>
              <a:rPr lang="en-US" u="sng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499E5B-52D9-47D1-9CE5-066DF2656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7653" y="3348265"/>
            <a:ext cx="3190814" cy="35097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B86CA3-2776-4DC8-BAA4-8F3614B356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1" y="4174436"/>
            <a:ext cx="3159318" cy="236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Lecture Flow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4AEC8A-0385-1D42-97F5-5A9BADB1C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1&gt;&gt;&gt;&gt; Installation of vanilla python 3.xx.</a:t>
            </a:r>
          </a:p>
          <a:p>
            <a:r>
              <a:rPr lang="en-US" dirty="0"/>
              <a:t>Step 2&gt;&gt;&gt;&gt; Install Anaconda python IDE.</a:t>
            </a:r>
          </a:p>
          <a:p>
            <a:r>
              <a:rPr lang="en-US" dirty="0"/>
              <a:t>Step 3&gt;&gt;&gt;&gt; Execution methods.</a:t>
            </a:r>
          </a:p>
          <a:p>
            <a:r>
              <a:rPr lang="en-US" dirty="0"/>
              <a:t>Step 4&gt;&gt;&gt;&gt; Basic “Hello World” program.</a:t>
            </a:r>
          </a:p>
          <a:p>
            <a:r>
              <a:rPr lang="en-US" dirty="0"/>
              <a:t>Step 5&gt;&gt;&gt;&gt; Exercise 1.</a:t>
            </a:r>
          </a:p>
        </p:txBody>
      </p:sp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1&gt;&gt;&gt;&gt; Installation of vanilla python 3.xx.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90673-C68B-47F0-90EB-B08E1B703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>
                <a:hlinkClick r:id="rId2"/>
              </a:rPr>
              <a:t>https://www.python.org/downloads/</a:t>
            </a:r>
            <a:endParaRPr lang="en-US" dirty="0"/>
          </a:p>
          <a:p>
            <a:r>
              <a:rPr lang="en-US" dirty="0"/>
              <a:t>Download appropriate executable for your Operating System. </a:t>
            </a:r>
          </a:p>
          <a:p>
            <a:r>
              <a:rPr lang="en-US" dirty="0"/>
              <a:t>Starting point for learning </a:t>
            </a:r>
            <a:r>
              <a:rPr lang="en-US" dirty="0">
                <a:hlinkClick r:id="rId3"/>
              </a:rPr>
              <a:t>https://docs.python.org/3.6/tutorial/index.html</a:t>
            </a:r>
            <a:endParaRPr lang="en-US" dirty="0"/>
          </a:p>
          <a:p>
            <a:r>
              <a:rPr lang="en-US" dirty="0"/>
              <a:t>New features: </a:t>
            </a:r>
            <a:r>
              <a:rPr lang="en-US" u="sng" dirty="0">
                <a:solidFill>
                  <a:schemeClr val="accent3">
                    <a:lumMod val="75000"/>
                  </a:schemeClr>
                </a:solidFill>
              </a:rPr>
              <a:t>https://docs.python.org/3.6/whatsnew/3.6.html</a:t>
            </a:r>
          </a:p>
        </p:txBody>
      </p:sp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2&gt;&gt;&gt;&gt; Install Anaconda python IDE.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03FF63-959F-4DC5-8786-A73188288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2190749"/>
            <a:ext cx="6273579" cy="1612625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https://www.anaconda.com/download/</a:t>
            </a:r>
            <a:endParaRPr lang="en-US" dirty="0"/>
          </a:p>
          <a:p>
            <a:r>
              <a:rPr lang="en-US" dirty="0"/>
              <a:t>Install Anaconda distribution from above Link.</a:t>
            </a:r>
          </a:p>
          <a:p>
            <a:r>
              <a:rPr lang="en-US" dirty="0"/>
              <a:t>Install Spyder inside Anaconda application.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3&gt;&gt;&gt;&gt; Execution methods.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8EF7A9-D81C-40EC-B86F-78BD05FB6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Intrepreter</a:t>
            </a:r>
            <a:r>
              <a:rPr lang="en-US" dirty="0"/>
              <a:t> Mode: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Script Mode (Spyder):</a:t>
            </a:r>
          </a:p>
          <a:p>
            <a:r>
              <a:rPr lang="en-US" dirty="0"/>
              <a:t>Notebook Mode(</a:t>
            </a:r>
            <a:r>
              <a:rPr lang="en-US" dirty="0" err="1"/>
              <a:t>jupyterLab</a:t>
            </a:r>
            <a:r>
              <a:rPr lang="en-US" dirty="0"/>
              <a:t>):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466174-CD69-4BEF-B646-8A67F1C24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16" y="2637089"/>
            <a:ext cx="7268589" cy="11090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9CA559-9B58-4C05-AAB1-68EED29B6E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16" y="5301513"/>
            <a:ext cx="8998226" cy="15555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A69F1E-3CF3-49E5-AC86-DD8D4E4520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8435" y="2637089"/>
            <a:ext cx="6510933" cy="422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09C17-ED5F-4042-A3EE-66931CC2C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4&gt;&gt;&gt;&gt; Basic “Hello World” program.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CBC4-3671-46FA-B6B3-7FEDB75F5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Interpreter  Mode ‘print(“Hello World”)’</a:t>
            </a:r>
          </a:p>
          <a:p>
            <a:r>
              <a:rPr lang="en-US" dirty="0"/>
              <a:t>Try it using script mode  and </a:t>
            </a:r>
            <a:r>
              <a:rPr lang="en-US" dirty="0" err="1"/>
              <a:t>Jupyter</a:t>
            </a:r>
            <a:r>
              <a:rPr lang="en-US" dirty="0"/>
              <a:t> notebook on </a:t>
            </a:r>
            <a:r>
              <a:rPr lang="en-US" dirty="0" err="1"/>
              <a:t>jupyterlab</a:t>
            </a:r>
            <a:r>
              <a:rPr lang="en-US" dirty="0"/>
              <a:t> environment.</a:t>
            </a:r>
          </a:p>
          <a:p>
            <a:r>
              <a:rPr lang="en-US" dirty="0"/>
              <a:t>If __name__ == ‘__main__’: </a:t>
            </a:r>
          </a:p>
          <a:p>
            <a:pPr lvl="1"/>
            <a:r>
              <a:rPr lang="en-US" dirty="0"/>
              <a:t>Statement define the start of the python </a:t>
            </a:r>
            <a:r>
              <a:rPr lang="en-US"/>
              <a:t>main program.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81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C374-CFDC-4917-A472-32350313F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5&gt;&gt;&gt;&gt; Exercise 1.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3FC19-5417-4036-8A4A-D00BAC377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Question1 : print this string “hey! I am Trying variation on Print function” in all mode(Interpreter, Script and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pPr lvl="1"/>
            <a:r>
              <a:rPr lang="en-US" dirty="0"/>
              <a:t>Sub-question1 print with using single space and without using intermediate spaces in the given string print function.(hint: check other arguments for print).</a:t>
            </a:r>
          </a:p>
          <a:p>
            <a:pPr lvl="1"/>
            <a:r>
              <a:rPr lang="en-US" dirty="0"/>
              <a:t> Sub-question2 print the give string ending with “python” using end option in print.</a:t>
            </a:r>
          </a:p>
          <a:p>
            <a:pPr lvl="1"/>
            <a:r>
              <a:rPr lang="en-US" dirty="0"/>
              <a:t>Sub-question3 can we write the above string to a text file using print function? If yes what could be the statement.</a:t>
            </a:r>
          </a:p>
          <a:p>
            <a:r>
              <a:rPr lang="en-US" dirty="0"/>
              <a:t>Question2 : How python identifies the main script of a program.</a:t>
            </a:r>
          </a:p>
          <a:p>
            <a:r>
              <a:rPr lang="en-US" dirty="0"/>
              <a:t>Question 3: Write about the parameter of print that we did not try in this exercise in a python script comments section (Hint: # is the line comment key character).</a:t>
            </a:r>
          </a:p>
        </p:txBody>
      </p:sp>
    </p:spTree>
    <p:extLst>
      <p:ext uri="{BB962C8B-B14F-4D97-AF65-F5344CB8AC3E}">
        <p14:creationId xmlns:p14="http://schemas.microsoft.com/office/powerpoint/2010/main" val="332197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314</TotalTime>
  <Words>403</Words>
  <Application>Microsoft Office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Wingdings</vt:lpstr>
      <vt:lpstr>Educational subjects 16x9</vt:lpstr>
      <vt:lpstr>Introduction to Python</vt:lpstr>
      <vt:lpstr>Origins of Python Programming.</vt:lpstr>
      <vt:lpstr>Lecture Flow</vt:lpstr>
      <vt:lpstr>Step 1&gt;&gt;&gt;&gt; Installation of vanilla python 3.xx.</vt:lpstr>
      <vt:lpstr>Step 2&gt;&gt;&gt;&gt; Install Anaconda python IDE.</vt:lpstr>
      <vt:lpstr>Step 3&gt;&gt;&gt;&gt; Execution methods.</vt:lpstr>
      <vt:lpstr>Step 4&gt;&gt;&gt;&gt; Basic “Hello World” program.</vt:lpstr>
      <vt:lpstr>Step 5&gt;&gt;&gt;&gt; Exercise 1.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Python</dc:title>
  <dc:creator>Sri Ram Sagar Kappagantula</dc:creator>
  <cp:lastModifiedBy>Sri Ram Sagar Kappagantula</cp:lastModifiedBy>
  <cp:revision>8</cp:revision>
  <dcterms:created xsi:type="dcterms:W3CDTF">2017-10-26T21:58:33Z</dcterms:created>
  <dcterms:modified xsi:type="dcterms:W3CDTF">2017-11-01T03:37:24Z</dcterms:modified>
</cp:coreProperties>
</file>

<file path=docProps/thumbnail.jpeg>
</file>